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667000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/>
              <a:t>UNIT V</a:t>
            </a:r>
            <a:endParaRPr lang="en-I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/>
              <a:t>Meaning :</a:t>
            </a:r>
          </a:p>
          <a:p>
            <a:pPr algn="just"/>
            <a:r>
              <a:rPr lang="en-US" dirty="0" smtClean="0"/>
              <a:t>Leadership is the process of influencing others towards the accomplishment of goals.</a:t>
            </a:r>
          </a:p>
          <a:p>
            <a:pPr algn="just">
              <a:buNone/>
            </a:pPr>
            <a:r>
              <a:rPr lang="en-US" b="1" dirty="0" smtClean="0"/>
              <a:t>Definition :</a:t>
            </a:r>
          </a:p>
          <a:p>
            <a:pPr algn="just">
              <a:buNone/>
            </a:pPr>
            <a:r>
              <a:rPr lang="en-US" dirty="0" smtClean="0"/>
              <a:t>    According to Terry, “Leadership is the ability of influencing people to strive willingly for mutual objective”.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FUCNTION OF A LEADER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 is a representative of subordinates</a:t>
            </a:r>
          </a:p>
          <a:p>
            <a:r>
              <a:rPr lang="en-US" dirty="0" smtClean="0"/>
              <a:t>Leader is an appropriate counselor</a:t>
            </a:r>
          </a:p>
          <a:p>
            <a:r>
              <a:rPr lang="en-US" dirty="0" smtClean="0"/>
              <a:t>Leader develops team spirit</a:t>
            </a:r>
          </a:p>
          <a:p>
            <a:r>
              <a:rPr lang="en-US" dirty="0" smtClean="0"/>
              <a:t>Leader manages time</a:t>
            </a:r>
          </a:p>
          <a:p>
            <a:r>
              <a:rPr lang="en-US" dirty="0" smtClean="0"/>
              <a:t>Leader strives for effectiveness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QUALITIES OF A SUCCESSFUL LEADER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Intelligence</a:t>
            </a:r>
            <a:r>
              <a:rPr lang="en-IN" dirty="0" smtClean="0"/>
              <a:t>e</a:t>
            </a:r>
          </a:p>
          <a:p>
            <a:r>
              <a:rPr lang="en-US" dirty="0" smtClean="0"/>
              <a:t>Maturity</a:t>
            </a:r>
          </a:p>
          <a:p>
            <a:r>
              <a:rPr lang="en-US" dirty="0" smtClean="0"/>
              <a:t>Sound Physique</a:t>
            </a:r>
          </a:p>
          <a:p>
            <a:r>
              <a:rPr lang="en-US" dirty="0" smtClean="0"/>
              <a:t>Self Confidence</a:t>
            </a:r>
          </a:p>
          <a:p>
            <a:r>
              <a:rPr lang="en-US" dirty="0" smtClean="0"/>
              <a:t>Objectivity</a:t>
            </a:r>
          </a:p>
          <a:p>
            <a:r>
              <a:rPr lang="en-US" dirty="0" smtClean="0"/>
              <a:t>Empathy</a:t>
            </a:r>
          </a:p>
          <a:p>
            <a:r>
              <a:rPr lang="en-US" dirty="0" smtClean="0"/>
              <a:t>Foresight and Vision</a:t>
            </a:r>
          </a:p>
          <a:p>
            <a:r>
              <a:rPr lang="en-US" dirty="0" smtClean="0"/>
              <a:t>Decisiveness</a:t>
            </a:r>
          </a:p>
          <a:p>
            <a:r>
              <a:rPr lang="en-US" dirty="0" smtClean="0"/>
              <a:t>Human Relations Approach</a:t>
            </a:r>
          </a:p>
          <a:p>
            <a:r>
              <a:rPr lang="en-US" dirty="0" smtClean="0"/>
              <a:t>Responsibility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LEADER / LEADERSHIP STYLES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Autocratic</a:t>
            </a:r>
          </a:p>
          <a:p>
            <a:r>
              <a:rPr lang="en-US" dirty="0" smtClean="0"/>
              <a:t>Democratic</a:t>
            </a:r>
          </a:p>
          <a:p>
            <a:r>
              <a:rPr lang="en-US" smtClean="0"/>
              <a:t>Participative</a:t>
            </a:r>
            <a:endParaRPr lang="en-IN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</TotalTime>
  <Words>97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Slide 1</vt:lpstr>
      <vt:lpstr>LEADERSHIP</vt:lpstr>
      <vt:lpstr>FUCNTION OF A LEADER</vt:lpstr>
      <vt:lpstr>QUALITIES OF A SUCCESSFUL LEADER</vt:lpstr>
      <vt:lpstr>TYPES OF LEADER / LEADERSHIP STYLES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Admin</cp:lastModifiedBy>
  <cp:revision>2</cp:revision>
  <dcterms:created xsi:type="dcterms:W3CDTF">2006-08-16T00:00:00Z</dcterms:created>
  <dcterms:modified xsi:type="dcterms:W3CDTF">2019-09-23T04:19:20Z</dcterms:modified>
</cp:coreProperties>
</file>